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7" r:id="rId8"/>
    <p:sldId id="261" r:id="rId9"/>
    <p:sldId id="262" r:id="rId10"/>
    <p:sldId id="263" r:id="rId11"/>
    <p:sldId id="266" r:id="rId12"/>
    <p:sldId id="265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/>
    <p:restoredTop sz="86699"/>
  </p:normalViewPr>
  <p:slideViewPr>
    <p:cSldViewPr>
      <p:cViewPr varScale="1">
        <p:scale>
          <a:sx n="92" d="100"/>
          <a:sy n="92" d="100"/>
        </p:scale>
        <p:origin x="11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48DAA-AEAA-FA48-8A17-BFBACE516D23}" type="datetimeFigureOut">
              <a:rPr lang="es-ES_tradnl" smtClean="0"/>
              <a:t>13/6/16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F7678-3E66-7047-A1AA-EDFCEAF6C992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38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F7678-3E66-7047-A1AA-EDFCEAF6C992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56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956394C-8B41-3A42-B83D-F7908BF49E24}" type="datetime1">
              <a:rPr lang="es-ES" smtClean="0"/>
              <a:t>13/6/16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1405536-B731-9045-9AB6-37459C8A6FDB}" type="datetime1">
              <a:rPr lang="es-ES" smtClean="0"/>
              <a:t>13/6/16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DBD9555-A031-2348-83E8-A437FAEB1637}" type="datetime1">
              <a:rPr lang="es-ES" smtClean="0"/>
              <a:t>13/6/16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C38BAA-1E6D-8741-9019-C89D18089E1F}" type="datetime1">
              <a:rPr lang="es-ES" smtClean="0"/>
              <a:t>13/6/16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7D3DC6-0A98-644F-A32B-8918A874FB9D}" type="datetime1">
              <a:rPr lang="es-ES" smtClean="0"/>
              <a:t>13/6/16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47BF8B-A05E-4F43-9F20-D541C57A3413}" type="datetime1">
              <a:rPr lang="es-ES" smtClean="0"/>
              <a:t>13/6/16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D0A6CA-80F8-6547-9D61-BA2562C8870F}" type="datetime1">
              <a:rPr lang="es-ES" smtClean="0"/>
              <a:t>13/6/16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0940C53-5557-7540-A547-935848979FEB}" type="datetime1">
              <a:rPr lang="es-ES" smtClean="0"/>
              <a:t>13/6/16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629CBA5-2537-E94D-9ED7-8F9FE519D836}" type="datetime1">
              <a:rPr lang="es-ES" smtClean="0"/>
              <a:t>13/6/16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7AAC344-B741-A54C-89E8-4322A240C965}" type="datetime1">
              <a:rPr lang="es-ES" smtClean="0"/>
              <a:t>13/6/16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A5A800F-26EE-BA46-AD99-5753C7339C3A}" type="datetime1">
              <a:rPr lang="es-ES" smtClean="0"/>
              <a:t>13/6/16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FACD13C-FE96-D045-9C50-DC4F59253EED}" type="datetime1">
              <a:rPr lang="es-ES" smtClean="0"/>
              <a:t>13/6/16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aqpgrupo4.wordpress.com/" TargetMode="Externa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15616" y="5445224"/>
            <a:ext cx="7772400" cy="1199704"/>
          </a:xfrm>
        </p:spPr>
        <p:txBody>
          <a:bodyPr>
            <a:normAutofit fontScale="70000" lnSpcReduction="20000"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Raúl González</a:t>
            </a:r>
          </a:p>
          <a:p>
            <a:r>
              <a:rPr lang="es-ES_tradnl" dirty="0" smtClean="0">
                <a:solidFill>
                  <a:schemeClr val="bg1"/>
                </a:solidFill>
              </a:rPr>
              <a:t>Raúl Lorenzo</a:t>
            </a:r>
          </a:p>
          <a:p>
            <a:r>
              <a:rPr lang="es-ES_tradnl" dirty="0" smtClean="0">
                <a:solidFill>
                  <a:schemeClr val="bg1"/>
                </a:solidFill>
              </a:rPr>
              <a:t>Jesús Tardío</a:t>
            </a:r>
          </a:p>
          <a:p>
            <a:r>
              <a:rPr lang="es-ES_tradnl" dirty="0" smtClean="0">
                <a:solidFill>
                  <a:schemeClr val="bg1"/>
                </a:solidFill>
              </a:rPr>
              <a:t>Carlos Valdés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5076056" y="3962921"/>
            <a:ext cx="3886200" cy="1109985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_tradnl" sz="3200" dirty="0" smtClean="0"/>
              <a:t>Proyecto Final EA</a:t>
            </a:r>
            <a:endParaRPr lang="es-E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805264"/>
            <a:ext cx="396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90" y="2045749"/>
            <a:ext cx="3912140" cy="21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478500" y="1633729"/>
            <a:ext cx="2890664" cy="3243816"/>
          </a:xfrm>
        </p:spPr>
        <p:txBody>
          <a:bodyPr/>
          <a:lstStyle/>
          <a:p>
            <a:r>
              <a:rPr lang="es-ES_tradnl" b="1" u="sng" dirty="0" smtClean="0"/>
              <a:t>Web</a:t>
            </a:r>
          </a:p>
          <a:p>
            <a:pPr lvl="1"/>
            <a:r>
              <a:rPr lang="es-ES_tradnl" u="sng" dirty="0" smtClean="0"/>
              <a:t>Angular</a:t>
            </a:r>
          </a:p>
          <a:p>
            <a:pPr lvl="1"/>
            <a:r>
              <a:rPr lang="es-ES_tradnl" u="sng" dirty="0" err="1" smtClean="0"/>
              <a:t>Bootstrap</a:t>
            </a:r>
            <a:endParaRPr lang="es-ES_tradnl" u="sng" dirty="0" smtClean="0"/>
          </a:p>
          <a:p>
            <a:pPr lvl="1"/>
            <a:r>
              <a:rPr lang="es-ES_tradnl" u="sng" dirty="0" smtClean="0"/>
              <a:t>CSS</a:t>
            </a:r>
            <a:endParaRPr lang="es-ES_tradnl" u="sng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Tecnologías y herramientas</a:t>
            </a:r>
            <a:endParaRPr lang="es-ES_tradnl" dirty="0"/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609600" y="1633729"/>
            <a:ext cx="2890664" cy="32438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_tradnl" b="1" u="sng" smtClean="0"/>
              <a:t>BackEnd</a:t>
            </a:r>
          </a:p>
          <a:p>
            <a:pPr lvl="1"/>
            <a:r>
              <a:rPr lang="es-ES_tradnl" u="sng" smtClean="0"/>
              <a:t>MongoDB</a:t>
            </a:r>
          </a:p>
          <a:p>
            <a:pPr lvl="1"/>
            <a:r>
              <a:rPr lang="es-ES_tradnl" u="sng" smtClean="0"/>
              <a:t>Node.js</a:t>
            </a:r>
          </a:p>
          <a:p>
            <a:pPr lvl="1"/>
            <a:r>
              <a:rPr lang="es-ES_tradnl" u="sng" smtClean="0"/>
              <a:t>MongoDB</a:t>
            </a:r>
          </a:p>
          <a:p>
            <a:pPr lvl="1"/>
            <a:r>
              <a:rPr lang="es-ES_tradnl" u="sng" smtClean="0"/>
              <a:t>Express</a:t>
            </a:r>
            <a:endParaRPr lang="es-ES_tradnl" u="sng" dirty="0"/>
          </a:p>
        </p:txBody>
      </p:sp>
      <p:sp>
        <p:nvSpPr>
          <p:cNvPr id="5" name="Marcador de contenido 1"/>
          <p:cNvSpPr txBox="1">
            <a:spLocks/>
          </p:cNvSpPr>
          <p:nvPr/>
        </p:nvSpPr>
        <p:spPr>
          <a:xfrm>
            <a:off x="6084168" y="1648723"/>
            <a:ext cx="2890664" cy="32438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_tradnl" b="1" u="sng" dirty="0" smtClean="0"/>
              <a:t>M</a:t>
            </a:r>
            <a:r>
              <a:rPr lang="es-ES" b="1" u="sng" dirty="0" err="1" smtClean="0"/>
              <a:t>óvil</a:t>
            </a:r>
            <a:endParaRPr lang="es-ES" b="1" u="sng" dirty="0" smtClean="0"/>
          </a:p>
          <a:p>
            <a:pPr lvl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endParaRPr lang="es-ES" dirty="0" smtClean="0"/>
          </a:p>
          <a:p>
            <a:pPr lvl="1"/>
            <a:r>
              <a:rPr lang="es-ES" dirty="0" err="1" smtClean="0"/>
              <a:t>Ionic</a:t>
            </a:r>
            <a:endParaRPr lang="es-ES_tradnl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10" y="4509120"/>
            <a:ext cx="1315864" cy="13158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03" y="3573016"/>
            <a:ext cx="2081808" cy="10409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305" y="4365104"/>
            <a:ext cx="2248696" cy="6340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140" y="4361327"/>
            <a:ext cx="2193660" cy="762297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662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Ir superando dificultades en cada </a:t>
            </a:r>
            <a:r>
              <a:rPr lang="es-ES_tradnl" dirty="0" err="1" smtClean="0"/>
              <a:t>tecnologia</a:t>
            </a:r>
            <a:endParaRPr lang="es-ES_tradnl" dirty="0" smtClean="0"/>
          </a:p>
          <a:p>
            <a:pPr lvl="1"/>
            <a:r>
              <a:rPr lang="es-ES_tradnl" dirty="0" err="1" smtClean="0"/>
              <a:t>Backend</a:t>
            </a:r>
            <a:r>
              <a:rPr lang="es-ES_tradnl" dirty="0" smtClean="0"/>
              <a:t>:</a:t>
            </a:r>
          </a:p>
          <a:p>
            <a:pPr lvl="2"/>
            <a:r>
              <a:rPr lang="es-ES_tradnl" dirty="0" smtClean="0"/>
              <a:t>Añadir foto perfil</a:t>
            </a:r>
          </a:p>
          <a:p>
            <a:pPr lvl="2"/>
            <a:r>
              <a:rPr lang="es-ES_tradnl" dirty="0" err="1" smtClean="0"/>
              <a:t>Markers</a:t>
            </a:r>
            <a:r>
              <a:rPr lang="es-ES_tradnl" dirty="0" smtClean="0"/>
              <a:t> en Google </a:t>
            </a:r>
            <a:r>
              <a:rPr lang="es-ES_tradnl" dirty="0" err="1" smtClean="0"/>
              <a:t>Maps</a:t>
            </a:r>
            <a:endParaRPr lang="es-ES_tradnl" dirty="0" smtClean="0"/>
          </a:p>
          <a:p>
            <a:pPr lvl="2"/>
            <a:r>
              <a:rPr lang="es-ES_tradnl" dirty="0" smtClean="0"/>
              <a:t>Chat</a:t>
            </a:r>
          </a:p>
          <a:p>
            <a:pPr lvl="1"/>
            <a:r>
              <a:rPr lang="es-ES_tradnl" dirty="0" err="1" smtClean="0"/>
              <a:t>Ionic</a:t>
            </a:r>
            <a:r>
              <a:rPr lang="es-ES_tradnl" dirty="0" smtClean="0"/>
              <a:t>:</a:t>
            </a:r>
          </a:p>
          <a:p>
            <a:pPr lvl="2"/>
            <a:r>
              <a:rPr lang="es-ES_tradnl" dirty="0" err="1" smtClean="0"/>
              <a:t>Geolocalización</a:t>
            </a:r>
            <a:endParaRPr lang="es-ES_tradnl" dirty="0" smtClean="0"/>
          </a:p>
          <a:p>
            <a:pPr lvl="2"/>
            <a:r>
              <a:rPr lang="es-ES_tradnl" dirty="0" smtClean="0"/>
              <a:t>Chat</a:t>
            </a:r>
          </a:p>
          <a:p>
            <a:pPr lvl="2"/>
            <a:r>
              <a:rPr lang="es-ES_tradnl" dirty="0" smtClean="0"/>
              <a:t>Calendario</a:t>
            </a:r>
          </a:p>
          <a:p>
            <a:pPr lvl="2"/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Retos que nos han </a:t>
            </a:r>
            <a:r>
              <a:rPr lang="es-ES_tradnl" dirty="0" err="1" smtClean="0"/>
              <a:t>surguido</a:t>
            </a:r>
            <a:endParaRPr lang="es-ES" dirty="0"/>
          </a:p>
        </p:txBody>
      </p:sp>
      <p:sp>
        <p:nvSpPr>
          <p:cNvPr id="4" name="AutoShape 2" descr="Resultado de imagen de pivotal track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Resultado de imagen de pivotal track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0088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Hemos utilizado la metodología </a:t>
            </a:r>
            <a:r>
              <a:rPr lang="es-ES_tradnl" dirty="0" err="1" smtClean="0"/>
              <a:t>Scrumm</a:t>
            </a:r>
            <a:r>
              <a:rPr lang="es-ES_tradnl" dirty="0" smtClean="0"/>
              <a:t> para la gestión del trabajo.</a:t>
            </a:r>
          </a:p>
          <a:p>
            <a:pPr lvl="1"/>
            <a:r>
              <a:rPr lang="es-ES_tradnl" dirty="0" smtClean="0"/>
              <a:t>El trabajo se ha dividido en 3 Sprint, durante el curso y un Sprint final.</a:t>
            </a:r>
            <a:endParaRPr lang="es-ES" dirty="0" smtClean="0"/>
          </a:p>
          <a:p>
            <a:r>
              <a:rPr lang="es-ES_tradnl" dirty="0" smtClean="0"/>
              <a:t>Se ha asignado un SCRUM master </a:t>
            </a:r>
            <a:r>
              <a:rPr lang="es-ES" dirty="0" smtClean="0"/>
              <a:t>ú</a:t>
            </a:r>
            <a:r>
              <a:rPr lang="es-ES_tradnl" dirty="0" err="1" smtClean="0"/>
              <a:t>nico</a:t>
            </a:r>
            <a:r>
              <a:rPr lang="es-ES_tradnl" dirty="0" smtClean="0"/>
              <a:t> </a:t>
            </a:r>
            <a:r>
              <a:rPr lang="es-ES_tradnl" dirty="0" smtClean="0"/>
              <a:t>para todos lo </a:t>
            </a:r>
            <a:r>
              <a:rPr lang="es-ES_tradnl" dirty="0" err="1" smtClean="0"/>
              <a:t>Sprints</a:t>
            </a:r>
            <a:endParaRPr lang="es-ES_tradnl" dirty="0" smtClean="0"/>
          </a:p>
          <a:p>
            <a:r>
              <a:rPr lang="es-ES_tradnl" dirty="0" smtClean="0"/>
              <a:t>Para el seguimiento de las historias (tareas), se ha utilizado la herramienta </a:t>
            </a:r>
            <a:r>
              <a:rPr lang="es-ES_tradnl" dirty="0" err="1" smtClean="0"/>
              <a:t>PivotalTracker</a:t>
            </a:r>
            <a:r>
              <a:rPr lang="es-ES_tradnl" dirty="0" smtClean="0"/>
              <a:t>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Planificación del proyecto(I)</a:t>
            </a:r>
            <a:endParaRPr lang="es-ES" dirty="0"/>
          </a:p>
        </p:txBody>
      </p:sp>
      <p:pic>
        <p:nvPicPr>
          <p:cNvPr id="4" name="Picture 6" descr="https://www.pivotaltracker.com/wp-content/uploads/2014/05/Tracker_Half_Stacked_Large-636x2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085184"/>
            <a:ext cx="2961556" cy="110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92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Creación de torneos</a:t>
            </a:r>
          </a:p>
          <a:p>
            <a:r>
              <a:rPr lang="es-ES_tradnl" dirty="0" smtClean="0"/>
              <a:t>Visualización de partidas o videos en </a:t>
            </a:r>
            <a:r>
              <a:rPr lang="es-ES_tradnl" dirty="0" err="1" smtClean="0"/>
              <a:t>streaming</a:t>
            </a:r>
            <a:endParaRPr lang="es-ES_tradnl" dirty="0" smtClean="0"/>
          </a:p>
          <a:p>
            <a:r>
              <a:rPr lang="es-ES_tradnl" dirty="0" smtClean="0"/>
              <a:t>Añadir saldo, para premios en torneos.</a:t>
            </a:r>
          </a:p>
          <a:p>
            <a:r>
              <a:rPr lang="es-ES_tradnl" dirty="0" smtClean="0"/>
              <a:t>Adaptarlo para otro tipo de deporte.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Futuro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6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Todo lo que hemos ido haciendo lo hemos ido explicando en nuestro blog y en nuestra cuenta de </a:t>
            </a:r>
            <a:r>
              <a:rPr lang="es-ES_tradnl" dirty="0" err="1" smtClean="0"/>
              <a:t>twitter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>
                <a:hlinkClick r:id="rId2"/>
              </a:rPr>
              <a:t>https://eaqpgrupo4.wordpress.com</a:t>
            </a:r>
            <a:r>
              <a:rPr lang="es-ES_tradnl" dirty="0" smtClean="0">
                <a:hlinkClick r:id="rId2"/>
              </a:rPr>
              <a:t>/</a:t>
            </a:r>
            <a:endParaRPr lang="es-ES_tradnl" dirty="0" smtClean="0"/>
          </a:p>
          <a:p>
            <a:pPr lvl="1"/>
            <a:endParaRPr lang="es-ES_tradnl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Blog del proyecto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4464496" cy="317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8263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Conclusiones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77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Introducción</a:t>
            </a:r>
          </a:p>
          <a:p>
            <a:r>
              <a:rPr lang="es-ES_tradnl" dirty="0" smtClean="0"/>
              <a:t>Presentación de la aplicación</a:t>
            </a:r>
          </a:p>
          <a:p>
            <a:r>
              <a:rPr lang="es-ES_tradnl" dirty="0" smtClean="0"/>
              <a:t>Funcionalidades</a:t>
            </a:r>
          </a:p>
          <a:p>
            <a:r>
              <a:rPr lang="es-ES_tradnl" dirty="0" smtClean="0"/>
              <a:t>Tecnologías y herramientas</a:t>
            </a:r>
          </a:p>
          <a:p>
            <a:r>
              <a:rPr lang="es-ES_tradnl" dirty="0" smtClean="0"/>
              <a:t>Retos</a:t>
            </a:r>
          </a:p>
          <a:p>
            <a:r>
              <a:rPr lang="es-ES_tradnl" dirty="0" smtClean="0"/>
              <a:t>Planificación del proyecto</a:t>
            </a:r>
          </a:p>
          <a:p>
            <a:r>
              <a:rPr lang="es-ES_tradnl" dirty="0" smtClean="0"/>
              <a:t>Conclusiones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Índice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17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Free </a:t>
            </a:r>
            <a:r>
              <a:rPr lang="es-ES_tradnl" dirty="0" err="1" smtClean="0"/>
              <a:t>Pong</a:t>
            </a:r>
            <a:r>
              <a:rPr lang="es-ES_tradnl" dirty="0" smtClean="0"/>
              <a:t> surge de un reto que nos propusieron en clase al inicio del curso.</a:t>
            </a:r>
          </a:p>
          <a:p>
            <a:pPr lvl="1"/>
            <a:r>
              <a:rPr lang="es-ES_tradnl" dirty="0" smtClean="0"/>
              <a:t>Crear una aplicación para reunir a la gente.</a:t>
            </a:r>
          </a:p>
          <a:p>
            <a:pPr lvl="1"/>
            <a:r>
              <a:rPr lang="es-ES_tradnl" dirty="0" smtClean="0"/>
              <a:t>“</a:t>
            </a:r>
            <a:r>
              <a:rPr lang="es-ES_tradnl" dirty="0" err="1" smtClean="0"/>
              <a:t>Bringing</a:t>
            </a:r>
            <a:r>
              <a:rPr lang="es-ES_tradnl" dirty="0" smtClean="0"/>
              <a:t> </a:t>
            </a:r>
            <a:r>
              <a:rPr lang="es-ES_tradnl" dirty="0" err="1" smtClean="0"/>
              <a:t>people</a:t>
            </a:r>
            <a:r>
              <a:rPr lang="es-ES_tradnl" dirty="0" smtClean="0"/>
              <a:t> </a:t>
            </a:r>
            <a:r>
              <a:rPr lang="es-ES_tradnl" dirty="0" err="1" smtClean="0"/>
              <a:t>closer</a:t>
            </a:r>
            <a:r>
              <a:rPr lang="es-ES_tradnl" dirty="0" smtClean="0"/>
              <a:t> </a:t>
            </a:r>
            <a:r>
              <a:rPr lang="es-ES_tradnl" dirty="0" err="1" smtClean="0"/>
              <a:t>together</a:t>
            </a:r>
            <a:r>
              <a:rPr lang="es-ES_tradnl" dirty="0" smtClean="0"/>
              <a:t>”</a:t>
            </a:r>
            <a:endParaRPr lang="es-ES" dirty="0"/>
          </a:p>
          <a:p>
            <a:r>
              <a:rPr lang="es-ES_tradnl" dirty="0" smtClean="0"/>
              <a:t>Desde un principio, esta aplicación ha ido orientada a jugadores de Ping-Pong.</a:t>
            </a:r>
          </a:p>
          <a:p>
            <a:pPr lvl="1"/>
            <a:r>
              <a:rPr lang="es-ES_tradnl" dirty="0" smtClean="0"/>
              <a:t>Poner en contacto a usuarios para jugar partidas de Ping </a:t>
            </a:r>
            <a:r>
              <a:rPr lang="es-ES_tradnl" dirty="0" err="1" smtClean="0"/>
              <a:t>Pong</a:t>
            </a:r>
            <a:r>
              <a:rPr lang="es-ES_tradnl" dirty="0" smtClean="0"/>
              <a:t> en las mesas cercanas.</a:t>
            </a:r>
            <a:endParaRPr lang="es-ES_tradnl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Presentación de la Aplicación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WEB</a:t>
            </a:r>
          </a:p>
          <a:p>
            <a:pPr lvl="1"/>
            <a:r>
              <a:rPr lang="es-ES_tradnl" dirty="0" smtClean="0"/>
              <a:t>Crear una partida</a:t>
            </a:r>
          </a:p>
          <a:p>
            <a:pPr lvl="1"/>
            <a:r>
              <a:rPr lang="es-ES_tradnl" dirty="0" smtClean="0"/>
              <a:t>Unirse a una partida</a:t>
            </a:r>
          </a:p>
          <a:p>
            <a:pPr lvl="1"/>
            <a:r>
              <a:rPr lang="es-ES_tradnl" dirty="0" smtClean="0"/>
              <a:t>Calendario de partidas disponibles</a:t>
            </a:r>
          </a:p>
          <a:p>
            <a:pPr lvl="1"/>
            <a:r>
              <a:rPr lang="es-ES_tradnl" dirty="0" err="1" smtClean="0"/>
              <a:t>Login</a:t>
            </a:r>
            <a:r>
              <a:rPr lang="es-ES_tradnl" dirty="0" smtClean="0"/>
              <a:t> con Facebook</a:t>
            </a:r>
          </a:p>
          <a:p>
            <a:pPr lvl="1"/>
            <a:r>
              <a:rPr lang="es-ES_tradnl" dirty="0" smtClean="0"/>
              <a:t>Crear mesas nuevas</a:t>
            </a:r>
          </a:p>
          <a:p>
            <a:pPr lvl="1"/>
            <a:r>
              <a:rPr lang="es-ES_tradnl" dirty="0"/>
              <a:t>Localizar mesas mediante el mapa</a:t>
            </a:r>
            <a:endParaRPr lang="es-ES" dirty="0"/>
          </a:p>
          <a:p>
            <a:pPr lvl="1"/>
            <a:r>
              <a:rPr lang="es-ES_tradnl" dirty="0" smtClean="0"/>
              <a:t>Chatear con otros usuario</a:t>
            </a:r>
          </a:p>
          <a:p>
            <a:pPr lvl="1"/>
            <a:r>
              <a:rPr lang="es-ES_tradnl" dirty="0" smtClean="0"/>
              <a:t>Ver todas las partidas jugadas por el usuario</a:t>
            </a:r>
          </a:p>
          <a:p>
            <a:pPr lvl="1"/>
            <a:r>
              <a:rPr lang="es-ES_tradnl" dirty="0" smtClean="0"/>
              <a:t>Modificar perfil de usuario</a:t>
            </a:r>
          </a:p>
          <a:p>
            <a:pPr lvl="1"/>
            <a:r>
              <a:rPr lang="es-ES_tradnl" dirty="0" smtClean="0"/>
              <a:t>Compartir en redes sociales</a:t>
            </a:r>
          </a:p>
          <a:p>
            <a:pPr lvl="1"/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Funcionalidades (I)	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60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Movil</a:t>
            </a:r>
            <a:r>
              <a:rPr lang="es-ES_tradnl" dirty="0" smtClean="0"/>
              <a:t>:</a:t>
            </a:r>
          </a:p>
          <a:p>
            <a:pPr lvl="1"/>
            <a:r>
              <a:rPr lang="es-ES_tradnl" dirty="0" smtClean="0"/>
              <a:t>Crear partidas</a:t>
            </a:r>
          </a:p>
          <a:p>
            <a:pPr lvl="1"/>
            <a:r>
              <a:rPr lang="es-ES_tradnl" dirty="0" smtClean="0"/>
              <a:t>Unirse a partidas</a:t>
            </a:r>
          </a:p>
          <a:p>
            <a:pPr lvl="1"/>
            <a:r>
              <a:rPr lang="es-ES_tradnl" dirty="0" smtClean="0"/>
              <a:t>Chatear con otros usuarios</a:t>
            </a:r>
          </a:p>
          <a:p>
            <a:pPr lvl="1"/>
            <a:r>
              <a:rPr lang="es-ES_tradnl" dirty="0" smtClean="0"/>
              <a:t>Información de otros usuarios</a:t>
            </a:r>
          </a:p>
          <a:p>
            <a:pPr lvl="1"/>
            <a:r>
              <a:rPr lang="es-ES_tradnl" dirty="0" smtClean="0"/>
              <a:t>Consultar lista de mesas</a:t>
            </a:r>
          </a:p>
          <a:p>
            <a:pPr lvl="1"/>
            <a:r>
              <a:rPr lang="es-ES_tradnl" dirty="0" smtClean="0"/>
              <a:t>Crear mesas nuevas</a:t>
            </a:r>
          </a:p>
          <a:p>
            <a:pPr lvl="1"/>
            <a:r>
              <a:rPr lang="es-ES_tradnl" dirty="0" smtClean="0"/>
              <a:t>Localizar mesas mediante el mapa</a:t>
            </a:r>
          </a:p>
          <a:p>
            <a:pPr lvl="1"/>
            <a:r>
              <a:rPr lang="es-ES_tradnl" dirty="0" smtClean="0"/>
              <a:t>Ver historial de las partidas jugadas.</a:t>
            </a:r>
          </a:p>
          <a:p>
            <a:pPr lvl="1"/>
            <a:r>
              <a:rPr lang="es-ES_tradnl" dirty="0" smtClean="0"/>
              <a:t>Ranking de jugadores</a:t>
            </a:r>
          </a:p>
          <a:p>
            <a:pPr lvl="1"/>
            <a:r>
              <a:rPr lang="es-ES_tradnl" dirty="0" smtClean="0"/>
              <a:t>Modificar perfil</a:t>
            </a:r>
          </a:p>
          <a:p>
            <a:pPr lvl="1"/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Funcionalidades (II)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26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principales usuarios que van a estar interesados en nuestra </a:t>
            </a:r>
            <a:r>
              <a:rPr lang="es-ES_tradnl" dirty="0" err="1" smtClean="0"/>
              <a:t>aplicaci</a:t>
            </a:r>
            <a:r>
              <a:rPr lang="es-ES" dirty="0" err="1" smtClean="0"/>
              <a:t>ón</a:t>
            </a:r>
            <a:r>
              <a:rPr lang="es-ES" dirty="0" smtClean="0"/>
              <a:t> son:</a:t>
            </a:r>
          </a:p>
          <a:p>
            <a:pPr lvl="1"/>
            <a:r>
              <a:rPr lang="es-ES" dirty="0" smtClean="0"/>
              <a:t>Personas interesadas en jugar a Ping </a:t>
            </a:r>
            <a:r>
              <a:rPr lang="es-ES" dirty="0" err="1" smtClean="0"/>
              <a:t>Pong</a:t>
            </a:r>
            <a:r>
              <a:rPr lang="es-ES" dirty="0" smtClean="0"/>
              <a:t>, gracias a la app, nos permite conectar a gente interesada en el Ping </a:t>
            </a:r>
            <a:r>
              <a:rPr lang="es-ES" dirty="0" err="1" smtClean="0"/>
              <a:t>Pong</a:t>
            </a:r>
            <a:r>
              <a:rPr lang="es-ES" smtClean="0"/>
              <a:t>.</a:t>
            </a:r>
          </a:p>
          <a:p>
            <a:pPr lvl="1"/>
            <a:endParaRPr lang="es-ES"/>
          </a:p>
          <a:p>
            <a:pPr lvl="1"/>
            <a:endParaRPr lang="es-ES_tradnl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¿A </a:t>
            </a:r>
            <a:r>
              <a:rPr lang="es-ES_tradnl" dirty="0" err="1" smtClean="0"/>
              <a:t>qui</a:t>
            </a:r>
            <a:r>
              <a:rPr lang="es-ES" dirty="0"/>
              <a:t>e</a:t>
            </a:r>
            <a:r>
              <a:rPr lang="es-ES" dirty="0" smtClean="0"/>
              <a:t>n va dirigida?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55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Arquitectura del Sistema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600900" cy="452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95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Hemos utilizado 4 modelos, uno para el usuario, otro para las partidas y las mesas y para acabar uno para el historial de partidas.</a:t>
            </a:r>
          </a:p>
          <a:p>
            <a:endParaRPr lang="es-ES_tradnl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Diseño (I) 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96952"/>
            <a:ext cx="3823072" cy="27165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62" y="2996952"/>
            <a:ext cx="4323406" cy="23762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547664" y="5638736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Modelo usuario</a:t>
            </a:r>
            <a:endParaRPr lang="es-ES_tradnl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957144" y="563873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smtClean="0"/>
              <a:t>Modelo Partidas</a:t>
            </a:r>
            <a:endParaRPr lang="es-ES_tradnl" sz="1200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882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5" y="1844824"/>
            <a:ext cx="4073687" cy="2715791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Diseño (II)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/>
          <a:stretch/>
        </p:blipFill>
        <p:spPr>
          <a:xfrm>
            <a:off x="4355976" y="1844824"/>
            <a:ext cx="4644008" cy="312010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15616" y="463848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Modelo Mesa</a:t>
            </a:r>
            <a:endParaRPr lang="es-ES_tradnl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652120" y="4954429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Modelo Historial</a:t>
            </a:r>
            <a:endParaRPr lang="es-ES_tradnl" sz="12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F11AB-3A45-4682-9523-8A808976933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3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332</TotalTime>
  <Words>444</Words>
  <Application>Microsoft Macintosh PowerPoint</Application>
  <PresentationFormat>Presentación en pantalla (4:3)</PresentationFormat>
  <Paragraphs>106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Calibri</vt:lpstr>
      <vt:lpstr>Lucida Sans Unicode</vt:lpstr>
      <vt:lpstr>Verdana</vt:lpstr>
      <vt:lpstr>Wingdings 2</vt:lpstr>
      <vt:lpstr>Wingdings 3</vt:lpstr>
      <vt:lpstr>Concurrencia</vt:lpstr>
      <vt:lpstr>Presentación de PowerPoint</vt:lpstr>
      <vt:lpstr>Índice</vt:lpstr>
      <vt:lpstr>Presentación de la Aplicación</vt:lpstr>
      <vt:lpstr>Funcionalidades (I) </vt:lpstr>
      <vt:lpstr>Funcionalidades (II)</vt:lpstr>
      <vt:lpstr>¿A quien va dirigida?</vt:lpstr>
      <vt:lpstr>Arquitectura del Sistema</vt:lpstr>
      <vt:lpstr>Diseño (I) </vt:lpstr>
      <vt:lpstr>Diseño (II)</vt:lpstr>
      <vt:lpstr>Tecnologías y herramientas</vt:lpstr>
      <vt:lpstr>Retos que nos han surguido</vt:lpstr>
      <vt:lpstr>Planificación del proyecto(I)</vt:lpstr>
      <vt:lpstr>Futuro</vt:lpstr>
      <vt:lpstr>Blog del proyecto</vt:lpstr>
      <vt:lpstr>Conclusiones</vt:lpstr>
    </vt:vector>
  </TitlesOfParts>
  <Company>TMB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Pong</dc:title>
  <dc:creator>Gonzalez Sanjuan, Raul</dc:creator>
  <cp:lastModifiedBy>Usuario de Microsoft Office</cp:lastModifiedBy>
  <cp:revision>24</cp:revision>
  <dcterms:created xsi:type="dcterms:W3CDTF">2016-06-10T15:40:22Z</dcterms:created>
  <dcterms:modified xsi:type="dcterms:W3CDTF">2016-06-13T21:43:45Z</dcterms:modified>
</cp:coreProperties>
</file>